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  <a:srgbClr val="009E47"/>
    <a:srgbClr val="00FEA9"/>
    <a:srgbClr val="66FFCC"/>
    <a:srgbClr val="FAFAD6"/>
    <a:srgbClr val="EA0000"/>
    <a:srgbClr val="FA0000"/>
    <a:srgbClr val="007635"/>
    <a:srgbClr val="EBF1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3E-F4B8-44CC-88E4-4D7A486C9C5A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832A-66EF-49FE-B709-D9A9835A8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3E-F4B8-44CC-88E4-4D7A486C9C5A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832A-66EF-49FE-B709-D9A9835A8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0493E-F4B8-44CC-88E4-4D7A486C9C5A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E832A-66EF-49FE-B709-D9A9835A8CA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Documents and Settings\Люба\Рабочий стол\Тесты в эксель\0042-064-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251520" y="260648"/>
            <a:ext cx="8640960" cy="6336000"/>
          </a:xfrm>
          <a:prstGeom prst="rect">
            <a:avLst/>
          </a:prstGeom>
          <a:solidFill>
            <a:srgbClr val="FAF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Люба\Рабочий стол\Тесты в эксель\palm-oil-clipart-1.jpg"/>
          <p:cNvPicPr>
            <a:picLocks noChangeAspect="1"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690" r="13958"/>
          <a:stretch>
            <a:fillRect/>
          </a:stretch>
        </p:blipFill>
        <p:spPr bwMode="auto">
          <a:xfrm>
            <a:off x="251520" y="260648"/>
            <a:ext cx="1463688" cy="1640974"/>
          </a:xfrm>
          <a:prstGeom prst="rect">
            <a:avLst/>
          </a:prstGeom>
          <a:noFill/>
        </p:spPr>
      </p:pic>
      <p:pic>
        <p:nvPicPr>
          <p:cNvPr id="3075" name="Picture 3" descr="C:\Documents and Settings\Люба\Рабочий стол\Тесты в эксель\3ee2d79e04ab9fe65bc492235abdb714.jpg"/>
          <p:cNvPicPr>
            <a:picLocks noChangeAspect="1" noChangeArrowheads="1"/>
          </p:cNvPicPr>
          <p:nvPr userDrawn="1"/>
        </p:nvPicPr>
        <p:blipFill>
          <a:blip r:embed="rId6" cstate="print">
            <a:clrChange>
              <a:clrFrom>
                <a:srgbClr val="FEFFFB"/>
              </a:clrFrom>
              <a:clrTo>
                <a:srgbClr val="FE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2420888"/>
            <a:ext cx="1360437" cy="1656184"/>
          </a:xfrm>
          <a:prstGeom prst="rect">
            <a:avLst/>
          </a:prstGeom>
          <a:noFill/>
        </p:spPr>
      </p:pic>
      <p:pic>
        <p:nvPicPr>
          <p:cNvPr id="3076" name="Picture 4" descr="C:\Documents and Settings\Люба\Рабочий стол\Тесты в эксель\0_125097_6f805a67_M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336" y="4581128"/>
            <a:ext cx="1159451" cy="1512168"/>
          </a:xfrm>
          <a:prstGeom prst="rect">
            <a:avLst/>
          </a:prstGeom>
          <a:noFill/>
        </p:spPr>
      </p:pic>
      <p:pic>
        <p:nvPicPr>
          <p:cNvPr id="13" name="Picture 5" descr="C:\Documents and Settings\Люба\Рабочий стол\Тесты в эксель\AeGzQbigBeY.jpg"/>
          <p:cNvPicPr>
            <a:picLocks noChangeAspect="1" noChangeArrowheads="1"/>
          </p:cNvPicPr>
          <p:nvPr userDrawn="1"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1111"/>
          <a:stretch>
            <a:fillRect/>
          </a:stretch>
        </p:blipFill>
        <p:spPr bwMode="auto">
          <a:xfrm>
            <a:off x="7308304" y="476672"/>
            <a:ext cx="1408156" cy="158417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7.wav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9.wav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9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2;&#1086;&#1103;%20&#1084;&#1091;&#1079;&#1099;&#1082;&#1072;\&#1055;&#1077;&#1089;&#1085;&#1103;%20&#1051;&#1100;&#1074;&#1077;&#1085;&#1082;&#1072;%20&#1080;%20&#1063;&#1077;&#1087;&#1077;&#1087;&#1072;&#1093;&#1080;.mp3" TargetMode="Externa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eti-online.com/pesni/iz-multfilmov/pesenka-lvenka-i-cherepahi/" TargetMode="External"/><Relationship Id="rId3" Type="http://schemas.openxmlformats.org/officeDocument/2006/relationships/hyperlink" Target="http://i.ytimg.com/vi/UQtPgTiCzQ4/hqdefault.jpg" TargetMode="External"/><Relationship Id="rId7" Type="http://schemas.openxmlformats.org/officeDocument/2006/relationships/hyperlink" Target="http://cs627229.vk.me/v627229955/745e/AeGzQbigBeY.jpg" TargetMode="External"/><Relationship Id="rId2" Type="http://schemas.openxmlformats.org/officeDocument/2006/relationships/hyperlink" Target="http://900igr.net/up/datai/193149/0042-064-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rldartsme.com/images/palm-oil-clipart-1.jpg" TargetMode="External"/><Relationship Id="rId5" Type="http://schemas.openxmlformats.org/officeDocument/2006/relationships/hyperlink" Target="http://parnasse.ru/images/users/avatars/3ee2d79e04ab9fe65bc492235abdb714.jpg" TargetMode="External"/><Relationship Id="rId4" Type="http://schemas.openxmlformats.org/officeDocument/2006/relationships/hyperlink" Target="http://kira-scrap.ru/KATALOG/MULTY_NASCHI/3/0_125097_6f805a67_M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7.wav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Люба\Рабочий стол\Тесты в эксель\0042-064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2809" cy="68580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259632" y="5949280"/>
            <a:ext cx="6624736" cy="648000"/>
          </a:xfrm>
          <a:prstGeom prst="roundRect">
            <a:avLst/>
          </a:prstGeom>
          <a:solidFill>
            <a:srgbClr val="EBF1DE">
              <a:alpha val="74118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57290" y="5951021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7A37"/>
                </a:solidFill>
                <a:effectLst/>
                <a:latin typeface="Times New Roman" pitchFamily="18" charset="0"/>
                <a:cs typeface="Times New Roman" pitchFamily="18" charset="0"/>
              </a:rPr>
              <a:t>Завьялова Любовь Федоровна,</a:t>
            </a:r>
          </a:p>
          <a:p>
            <a:pPr algn="ctr"/>
            <a:r>
              <a:rPr lang="ru-RU" b="1" i="1" dirty="0">
                <a:solidFill>
                  <a:srgbClr val="007A37"/>
                </a:soli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smtClean="0">
                <a:solidFill>
                  <a:srgbClr val="007A37"/>
                </a:solidFill>
                <a:effectLst/>
                <a:latin typeface="Times New Roman" pitchFamily="18" charset="0"/>
                <a:cs typeface="Times New Roman" pitchFamily="18" charset="0"/>
              </a:rPr>
              <a:t>читель начальных классов </a:t>
            </a:r>
            <a:r>
              <a:rPr lang="ru-RU" b="1" i="1" dirty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7A37"/>
                </a:solidFill>
                <a:effectLst/>
                <a:latin typeface="Times New Roman" pitchFamily="18" charset="0"/>
                <a:cs typeface="Times New Roman" pitchFamily="18" charset="0"/>
              </a:rPr>
              <a:t>Краснодарского края</a:t>
            </a:r>
            <a:endParaRPr lang="ru-RU" b="1" i="1" dirty="0">
              <a:solidFill>
                <a:srgbClr val="007A37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51600" y="6106573"/>
            <a:ext cx="720000" cy="418771"/>
            <a:chOff x="1470865" y="5032123"/>
            <a:chExt cx="1000132" cy="659589"/>
          </a:xfrm>
        </p:grpSpPr>
        <p:sp>
          <p:nvSpPr>
            <p:cNvPr id="8" name="Овал 7"/>
            <p:cNvSpPr/>
            <p:nvPr/>
          </p:nvSpPr>
          <p:spPr>
            <a:xfrm>
              <a:off x="1690858" y="5120232"/>
              <a:ext cx="642942" cy="571480"/>
            </a:xfrm>
            <a:prstGeom prst="ellipse">
              <a:avLst/>
            </a:prstGeom>
            <a:solidFill>
              <a:srgbClr val="7CF729"/>
            </a:solidFill>
            <a:ln>
              <a:solidFill>
                <a:srgbClr val="00E6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9" name="Picture 5" descr="D:\Школьные файлы\ПАПКА  ДЛЯ  СКАЧИВАНИЯ\ЛЕБЕДЕВ С. Н. МАСТЕР-КЛАСС\КАРТИНКИ\Рисунок1.png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0865" y="5032123"/>
              <a:ext cx="1000132" cy="642918"/>
            </a:xfrm>
            <a:prstGeom prst="rect">
              <a:avLst/>
            </a:prstGeom>
            <a:noFill/>
          </p:spPr>
        </p:pic>
      </p:grpSp>
      <p:sp>
        <p:nvSpPr>
          <p:cNvPr id="10" name="TextBox 9"/>
          <p:cNvSpPr txBox="1"/>
          <p:nvPr/>
        </p:nvSpPr>
        <p:spPr>
          <a:xfrm>
            <a:off x="3347864" y="4365104"/>
            <a:ext cx="369723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2800" b="1" spc="50" dirty="0" smtClean="0">
                <a:ln w="11430"/>
                <a:solidFill>
                  <a:srgbClr val="007635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Математика, 1 класс</a:t>
            </a:r>
            <a:endParaRPr lang="ru-RU" sz="3200" b="1" spc="50" dirty="0" smtClean="0">
              <a:ln w="11430"/>
              <a:solidFill>
                <a:srgbClr val="007635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39952" y="2060848"/>
            <a:ext cx="1949444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2800" b="1" spc="50" dirty="0" smtClean="0">
                <a:ln w="11430"/>
                <a:solidFill>
                  <a:srgbClr val="007635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Тренажёр</a:t>
            </a:r>
            <a:endParaRPr lang="ru-RU" sz="3200" b="1" spc="50" dirty="0" smtClean="0">
              <a:ln w="11430"/>
              <a:solidFill>
                <a:srgbClr val="007635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3769" y="2751311"/>
            <a:ext cx="5291833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Львёнок и </a:t>
            </a:r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Черепаха </a:t>
            </a:r>
            <a:endParaRPr lang="ru-RU" sz="4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учатся считать</a:t>
            </a:r>
            <a:endParaRPr lang="ru-RU" sz="54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" name="Управляющая кнопка: документ 19">
            <a:hlinkClick r:id="rId4" action="ppaction://hlinksldjump" highlightClick="1"/>
          </p:cNvPr>
          <p:cNvSpPr/>
          <p:nvPr/>
        </p:nvSpPr>
        <p:spPr>
          <a:xfrm>
            <a:off x="8244408" y="476672"/>
            <a:ext cx="357190" cy="428628"/>
          </a:xfrm>
          <a:prstGeom prst="actionButtonDocument">
            <a:avLst/>
          </a:prstGeom>
          <a:solidFill>
            <a:srgbClr val="79FFB6"/>
          </a:solidFill>
          <a:ln>
            <a:solidFill>
              <a:srgbClr val="00C8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15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5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5</a:t>
            </a:r>
          </a:p>
        </p:txBody>
      </p:sp>
      <p:sp>
        <p:nvSpPr>
          <p:cNvPr id="9" name="Табличка 8">
            <a:hlinkClick r:id="rId4" action="ppaction://hlinksldjump">
              <a:snd r:embed="rId5" name="Здорово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16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>
            <a:hlinkClick r:id="rId4" action="ppaction://hlinksldjump">
              <a:snd r:embed="rId5" name="Верный ответ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6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16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6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6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удач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13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3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Опять ошиб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18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8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 торопись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14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" action="ppaction://noaction">
              <a:snd r:embed="rId2" name="Ну, что же ты (1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>
            <a:hlinkClick r:id="" action="ppaction://hlinkshowjump?jump=nextslide">
              <a:snd r:embed="rId4" name="Верный ответ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4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18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8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12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2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2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Опять ошиб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19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9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" action="ppaction://noaction">
              <a:snd r:embed="rId4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9</a:t>
            </a:r>
          </a:p>
        </p:txBody>
      </p:sp>
      <p:sp>
        <p:nvSpPr>
          <p:cNvPr id="9" name="Табличка 8">
            <a:hlinkClick r:id="" action="ppaction://hlinkshowjump?jump=nextslide">
              <a:snd r:embed="rId5" name="Умница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11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/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удач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Люба\Рабочий стол\Тесты в эксель\0042-064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43808" y="1340768"/>
            <a:ext cx="4464496" cy="4104456"/>
          </a:xfrm>
          <a:prstGeom prst="rect">
            <a:avLst/>
          </a:prstGeom>
          <a:solidFill>
            <a:srgbClr val="FAF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450494" y="1681644"/>
            <a:ext cx="3184846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2800" b="1" spc="50" dirty="0" smtClean="0">
                <a:ln w="11430"/>
                <a:solidFill>
                  <a:srgbClr val="C00000"/>
                </a:solidFill>
                <a:effectLst/>
              </a:rPr>
              <a:t>Дорогой дружок!</a:t>
            </a:r>
            <a:endParaRPr lang="ru-RU" sz="3200" b="1" spc="50" dirty="0" smtClean="0">
              <a:ln w="11430"/>
              <a:solidFill>
                <a:srgbClr val="C00000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4923" y="2204864"/>
            <a:ext cx="4663381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3200" b="1" spc="50" dirty="0" smtClean="0">
                <a:ln w="11430"/>
                <a:solidFill>
                  <a:srgbClr val="009E47"/>
                </a:solidFill>
                <a:effectLst/>
              </a:rPr>
              <a:t>Львёнок и </a:t>
            </a:r>
            <a:r>
              <a:rPr lang="ru-RU" sz="3200" b="1" spc="50" dirty="0" smtClean="0">
                <a:ln w="11430"/>
                <a:solidFill>
                  <a:srgbClr val="009E47"/>
                </a:solidFill>
                <a:effectLst/>
              </a:rPr>
              <a:t>Черепаха </a:t>
            </a:r>
            <a:r>
              <a:rPr lang="ru-RU" sz="3200" b="1" spc="50" dirty="0" smtClean="0">
                <a:ln w="11430"/>
                <a:solidFill>
                  <a:srgbClr val="009E47"/>
                </a:solidFill>
                <a:effectLst/>
              </a:rPr>
              <a:t>решили научиться решать примеры.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009E47"/>
                </a:solidFill>
                <a:effectLst/>
              </a:rPr>
              <a:t>Помоги им, пожалуйста!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C00000"/>
                </a:solidFill>
                <a:effectLst/>
              </a:rPr>
              <a:t>Удачи!</a:t>
            </a:r>
            <a:endParaRPr lang="ru-RU" sz="3600" b="1" spc="50" dirty="0" smtClean="0">
              <a:ln w="11430"/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1259632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311728" y="620688"/>
            <a:ext cx="4520544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Молодец!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1259632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331640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8286776" y="6143644"/>
            <a:ext cx="500066" cy="428628"/>
          </a:xfrm>
          <a:prstGeom prst="mathMultiply">
            <a:avLst/>
          </a:prstGeom>
          <a:solidFill>
            <a:srgbClr val="00E66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Песня Львенка и Чепепах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468544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52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259632" y="980728"/>
            <a:ext cx="6501408" cy="86409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50" normalizeH="0" baseline="0" noProof="0" dirty="0" smtClean="0">
                <a:ln w="11430"/>
                <a:solidFill>
                  <a:srgbClr val="007635"/>
                </a:solidFill>
                <a:uLnTx/>
                <a:uFillTx/>
                <a:latin typeface="+mj-lt"/>
                <a:ea typeface="+mj-ea"/>
                <a:cs typeface="+mj-cs"/>
              </a:rPr>
              <a:t>Используемые источники</a:t>
            </a:r>
            <a:endParaRPr kumimoji="0" lang="ru-RU" sz="4000" b="1" i="0" u="none" strike="noStrike" kern="1200" cap="none" spc="50" normalizeH="0" baseline="0" noProof="0" dirty="0">
              <a:ln w="11430"/>
              <a:solidFill>
                <a:srgbClr val="007635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трелка влево 2">
            <a:hlinkClick r:id="" action="ppaction://hlinkshowjump?jump=firstslide"/>
          </p:cNvPr>
          <p:cNvSpPr/>
          <p:nvPr/>
        </p:nvSpPr>
        <p:spPr>
          <a:xfrm>
            <a:off x="7888358" y="6093296"/>
            <a:ext cx="788098" cy="428628"/>
          </a:xfrm>
          <a:prstGeom prst="leftArrow">
            <a:avLst/>
          </a:prstGeom>
          <a:solidFill>
            <a:srgbClr val="00E66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9552" y="2204864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hlinkClick r:id="rId2"/>
              </a:rPr>
              <a:t>http://900igr.net/up/datai/193149/0042-064-.jpg</a:t>
            </a:r>
            <a:r>
              <a:rPr lang="ru-RU" dirty="0"/>
              <a:t> - </a:t>
            </a:r>
            <a:r>
              <a:rPr lang="ru-RU" dirty="0" smtClean="0"/>
              <a:t>фон</a:t>
            </a:r>
          </a:p>
          <a:p>
            <a:r>
              <a:rPr lang="ru-RU" u="sng" dirty="0">
                <a:hlinkClick r:id="rId3"/>
              </a:rPr>
              <a:t>http://i.ytimg.com/vi/UQtPgTiCzQ4/hqdefault.jpg</a:t>
            </a:r>
            <a:r>
              <a:rPr lang="ru-RU" dirty="0"/>
              <a:t> - мультфильм</a:t>
            </a:r>
          </a:p>
          <a:p>
            <a:r>
              <a:rPr lang="ru-RU" u="sng" dirty="0">
                <a:hlinkClick r:id="rId4"/>
              </a:rPr>
              <a:t>http://kira-scrap.ru/KATALOG/MULTY_NASCHI/3/0_125097_6f805a67_M.png</a:t>
            </a:r>
            <a:r>
              <a:rPr lang="ru-RU" dirty="0"/>
              <a:t> - львенок</a:t>
            </a:r>
          </a:p>
          <a:p>
            <a:r>
              <a:rPr lang="ru-RU" u="sng" dirty="0">
                <a:hlinkClick r:id="rId5"/>
              </a:rPr>
              <a:t>http://parnasse.ru/images/users/avatars/3ee2d79e04ab9fe65bc492235abdb714.jpg</a:t>
            </a:r>
            <a:r>
              <a:rPr lang="ru-RU" dirty="0"/>
              <a:t> - черепашка</a:t>
            </a:r>
          </a:p>
          <a:p>
            <a:r>
              <a:rPr lang="ru-RU" u="sng" dirty="0">
                <a:hlinkClick r:id="rId6"/>
              </a:rPr>
              <a:t>http://worldartsme.com/images/palm-oil-clipart-1.jpg</a:t>
            </a:r>
            <a:r>
              <a:rPr lang="ru-RU" dirty="0"/>
              <a:t> - пальмы</a:t>
            </a:r>
          </a:p>
          <a:p>
            <a:r>
              <a:rPr lang="ru-RU" u="sng" dirty="0">
                <a:hlinkClick r:id="rId7"/>
              </a:rPr>
              <a:t>http://cs627229.vk.me/v627229955/745e/AeGzQbigBeY.jpg</a:t>
            </a:r>
            <a:r>
              <a:rPr lang="ru-RU" dirty="0"/>
              <a:t> - </a:t>
            </a:r>
            <a:r>
              <a:rPr lang="ru-RU" dirty="0" smtClean="0"/>
              <a:t>обезьянка</a:t>
            </a:r>
          </a:p>
          <a:p>
            <a:r>
              <a:rPr lang="en-US" dirty="0" smtClean="0">
                <a:hlinkClick r:id="rId8"/>
              </a:rPr>
              <a:t>https://deti-online.com/pesni/iz-multfilmov/pesenka-lvenka-i-cherepahi/</a:t>
            </a:r>
            <a:r>
              <a:rPr lang="ru-RU" dirty="0" smtClean="0"/>
              <a:t>  - песня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13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3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3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Ошиб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15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>
            <a:hlinkClick r:id="rId4" action="ppaction://hlinksldjump">
              <a:snd r:embed="rId5" name="Умница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5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11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 торопись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17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7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7</a:t>
            </a:r>
          </a:p>
        </p:txBody>
      </p:sp>
      <p:sp>
        <p:nvSpPr>
          <p:cNvPr id="9" name="Табличка 8">
            <a:hlinkClick r:id="rId4" action="ppaction://hlinksldjump">
              <a:snd r:embed="rId5" name="Молодец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19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>
            <a:hlinkClick r:id="rId4" action="ppaction://hlinksldjump">
              <a:snd r:embed="rId5" name="Здорово.wav"/>
            </a:hlinkClick>
          </p:cNvPr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9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у, что же ты (1гр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12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10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2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 торопись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ба\Рабочий стол\Тесты в эксель\hqdefault.jpg"/>
          <p:cNvPicPr>
            <a:picLocks noChangeAspect="1" noChangeArrowheads="1"/>
          </p:cNvPicPr>
          <p:nvPr/>
        </p:nvPicPr>
        <p:blipFill>
          <a:blip r:embed="rId3" cstate="print"/>
          <a:srcRect t="12816" b="12120"/>
          <a:stretch>
            <a:fillRect/>
          </a:stretch>
        </p:blipFill>
        <p:spPr bwMode="auto">
          <a:xfrm>
            <a:off x="467544" y="2492896"/>
            <a:ext cx="5578803" cy="36004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571736" y="620688"/>
            <a:ext cx="4000528" cy="1143008"/>
          </a:xfrm>
          <a:prstGeom prst="roundRect">
            <a:avLst/>
          </a:prstGeom>
          <a:solidFill>
            <a:srgbClr val="00FEA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14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-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7200" b="1" dirty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4</a:t>
            </a:r>
            <a:r>
              <a:rPr lang="ru-RU" sz="7200" b="1" dirty="0" smtClean="0">
                <a:ln>
                  <a:solidFill>
                    <a:srgbClr val="00B0F0"/>
                  </a:solidFill>
                </a:ln>
                <a:solidFill>
                  <a:schemeClr val="bg1"/>
                </a:solidFill>
              </a:rPr>
              <a:t> = </a:t>
            </a:r>
            <a:endParaRPr lang="ru-RU" sz="7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Табличка 7">
            <a:hlinkClick r:id="rId4" action="ppaction://hlinksldjump">
              <a:snd r:embed="rId5" name="Верно (гр).wav"/>
            </a:hlinkClick>
          </p:cNvPr>
          <p:cNvSpPr/>
          <p:nvPr/>
        </p:nvSpPr>
        <p:spPr>
          <a:xfrm>
            <a:off x="6372200" y="2996952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10</a:t>
            </a:r>
            <a:endParaRPr lang="ru-RU" sz="4000" b="1" dirty="0"/>
          </a:p>
        </p:txBody>
      </p:sp>
      <p:sp>
        <p:nvSpPr>
          <p:cNvPr id="9" name="Табличка 8"/>
          <p:cNvSpPr/>
          <p:nvPr/>
        </p:nvSpPr>
        <p:spPr>
          <a:xfrm>
            <a:off x="6372200" y="4941168"/>
            <a:ext cx="1008000" cy="864000"/>
          </a:xfrm>
          <a:prstGeom prst="plaqu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4</a:t>
            </a:r>
          </a:p>
        </p:txBody>
      </p:sp>
      <p:sp>
        <p:nvSpPr>
          <p:cNvPr id="10" name="Рамка 9"/>
          <p:cNvSpPr/>
          <p:nvPr/>
        </p:nvSpPr>
        <p:spPr>
          <a:xfrm>
            <a:off x="467544" y="2492896"/>
            <a:ext cx="5616624" cy="3600400"/>
          </a:xfrm>
          <a:prstGeom prst="frame">
            <a:avLst>
              <a:gd name="adj1" fmla="val 1776"/>
            </a:avLst>
          </a:prstGeom>
          <a:solidFill>
            <a:srgbClr val="00FEA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549530"/>
          <a:ext cx="5472608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</a:tblGrid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</a:tr>
              <a:tr h="873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E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1Ошиб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efe3458aee72f2cc4ac3c7f1529b5a62ab852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186</Words>
  <Application>Microsoft Office PowerPoint</Application>
  <PresentationFormat>Экран (4:3)</PresentationFormat>
  <Paragraphs>71</Paragraphs>
  <Slides>21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 Завьялова</dc:creator>
  <cp:lastModifiedBy>Любовь Завьялова</cp:lastModifiedBy>
  <cp:revision>30</cp:revision>
  <dcterms:created xsi:type="dcterms:W3CDTF">2018-05-02T09:08:14Z</dcterms:created>
  <dcterms:modified xsi:type="dcterms:W3CDTF">2018-05-03T07:46:44Z</dcterms:modified>
</cp:coreProperties>
</file>